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3FF"/>
    <a:srgbClr val="030617"/>
    <a:srgbClr val="03030F"/>
    <a:srgbClr val="030517"/>
    <a:srgbClr val="000000"/>
    <a:srgbClr val="E6E6E6"/>
    <a:srgbClr val="202020"/>
    <a:srgbClr val="091047"/>
    <a:srgbClr val="42FFEF"/>
    <a:srgbClr val="0A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348" y="72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1404</Words>
  <Application>Microsoft Office PowerPoint</Application>
  <PresentationFormat>와이드스크린</PresentationFormat>
  <Paragraphs>271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4" baseType="lpstr">
      <vt:lpstr>SamsungOneKorean 400</vt:lpstr>
      <vt:lpstr>SamsungOneKorean 600C</vt:lpstr>
      <vt:lpstr>SamsungOneKorean 700</vt:lpstr>
      <vt:lpstr>SamsungOneKoreanOTF 400</vt:lpstr>
      <vt:lpstr>맑은 고딕</vt:lpstr>
      <vt:lpstr>삼성긴고딕 Regular</vt:lpstr>
      <vt:lpstr>Arial</vt:lpstr>
      <vt:lpstr>Samsung Sharp Sans Bold</vt:lpstr>
      <vt:lpstr>Samsung Sharp Sans Medium</vt:lpstr>
      <vt:lpstr>Samsung Sharp Sans Regular</vt:lpstr>
      <vt:lpstr>SamsungOne 400</vt:lpstr>
      <vt:lpstr>SamsungOne 800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Tech Seminar</dc:title>
  <dc:creator>고아름/Ahreum Co</dc:creator>
  <cp:lastModifiedBy>Windows 사용자</cp:lastModifiedBy>
  <cp:revision>153</cp:revision>
  <dcterms:created xsi:type="dcterms:W3CDTF">2024-10-02T04:29:00Z</dcterms:created>
  <dcterms:modified xsi:type="dcterms:W3CDTF">2025-05-19T08:56:13Z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