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35" d="100"/>
          <a:sy n="35" d="100"/>
        </p:scale>
        <p:origin x="144" y="1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7590" y="96"/>
      </p:cViewPr>
      <p:guideLst/>
    </p:cSldViewPr>
  </p:notesViewPr>
  <p:gridSpacing cx="72008" cy="72008"/>
</p:viewPr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64</Words>
  <Application>Microsoft Office PowerPoint</Application>
  <PresentationFormat>사용자 지정</PresentationFormat>
  <Paragraphs>32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7" baseType="lpstr">
      <vt:lpstr>SamsungOneKorean 700</vt:lpstr>
      <vt:lpstr>맑은 고딕</vt:lpstr>
      <vt:lpstr>삼성긴고딕 Regular</vt:lpstr>
      <vt:lpstr>Arial</vt:lpstr>
      <vt:lpstr>Arial Black</vt:lpstr>
      <vt:lpstr>Calibri</vt:lpstr>
      <vt:lpstr>Calibri Light</vt:lpstr>
      <vt:lpstr>Samsung Sharp Sans Bold</vt:lpstr>
      <vt:lpstr>Samsung Sharp Sans Medium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조정준/JUNGJOON CHO</dc:creator>
  <cp:lastModifiedBy>김동민/Don Kim</cp:lastModifiedBy>
  <cp:revision>24</cp:revision>
  <dcterms:created xsi:type="dcterms:W3CDTF">2025-04-03T03:54:46Z</dcterms:created>
  <dcterms:modified xsi:type="dcterms:W3CDTF">2025-04-04T05:51:10Z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